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70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4297-7537-48AF-978A-43B76A950A00}" type="datetimeFigureOut">
              <a:rPr lang="en-AU" smtClean="0"/>
              <a:t>16/01/2014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2015-4487-4AB6-BCC1-52BAAE321AD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60582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4297-7537-48AF-978A-43B76A950A00}" type="datetimeFigureOut">
              <a:rPr lang="en-AU" smtClean="0"/>
              <a:t>16/01/2014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2015-4487-4AB6-BCC1-52BAAE321AD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03691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7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4297-7537-48AF-978A-43B76A950A00}" type="datetimeFigureOut">
              <a:rPr lang="en-AU" smtClean="0"/>
              <a:t>16/01/2014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2015-4487-4AB6-BCC1-52BAAE321AD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87914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4297-7537-48AF-978A-43B76A950A00}" type="datetimeFigureOut">
              <a:rPr lang="en-AU" smtClean="0"/>
              <a:t>16/01/2014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2015-4487-4AB6-BCC1-52BAAE321AD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80895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4297-7537-48AF-978A-43B76A950A00}" type="datetimeFigureOut">
              <a:rPr lang="en-AU" smtClean="0"/>
              <a:t>16/01/2014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2015-4487-4AB6-BCC1-52BAAE321AD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2299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7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2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4297-7537-48AF-978A-43B76A950A00}" type="datetimeFigureOut">
              <a:rPr lang="en-AU" smtClean="0"/>
              <a:t>16/01/2014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2015-4487-4AB6-BCC1-52BAAE321AD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97204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1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4297-7537-48AF-978A-43B76A950A00}" type="datetimeFigureOut">
              <a:rPr lang="en-AU" smtClean="0"/>
              <a:t>16/01/2014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2015-4487-4AB6-BCC1-52BAAE321AD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5555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4297-7537-48AF-978A-43B76A950A00}" type="datetimeFigureOut">
              <a:rPr lang="en-AU" smtClean="0"/>
              <a:t>16/01/2014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2015-4487-4AB6-BCC1-52BAAE321AD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5073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4297-7537-48AF-978A-43B76A950A00}" type="datetimeFigureOut">
              <a:rPr lang="en-AU" smtClean="0"/>
              <a:t>16/01/2014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2015-4487-4AB6-BCC1-52BAAE321AD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14970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2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9" y="364070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913470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4297-7537-48AF-978A-43B76A950A00}" type="datetimeFigureOut">
              <a:rPr lang="en-AU" smtClean="0"/>
              <a:t>16/01/2014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2015-4487-4AB6-BCC1-52BAAE321AD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27150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4297-7537-48AF-978A-43B76A950A00}" type="datetimeFigureOut">
              <a:rPr lang="en-AU" smtClean="0"/>
              <a:t>16/01/2014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D2015-4487-4AB6-BCC1-52BAAE321AD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4844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4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D4297-7537-48AF-978A-43B76A950A00}" type="datetimeFigureOut">
              <a:rPr lang="en-AU" smtClean="0"/>
              <a:t>16/01/2014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7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D2015-4487-4AB6-BCC1-52BAAE321AD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05078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88" y="755577"/>
            <a:ext cx="5589240" cy="7673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514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710488" y="-3300413"/>
            <a:ext cx="22278976" cy="15744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3529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4624" y="1"/>
            <a:ext cx="6813376" cy="9017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 </a:t>
            </a:r>
            <a:r>
              <a:rPr lang="en-US" sz="1600" dirty="0"/>
              <a:t>                   </a:t>
            </a:r>
            <a:r>
              <a:rPr lang="en-US" sz="1600" dirty="0" smtClean="0"/>
              <a:t>       </a:t>
            </a:r>
            <a:r>
              <a:rPr lang="en-US" sz="2000" dirty="0">
                <a:solidFill>
                  <a:srgbClr val="FF0000"/>
                </a:solidFill>
              </a:rPr>
              <a:t>     </a:t>
            </a:r>
            <a:r>
              <a:rPr lang="en-US" sz="2000" b="1" dirty="0">
                <a:solidFill>
                  <a:srgbClr val="FF0000"/>
                </a:solidFill>
              </a:rPr>
              <a:t>ST GEORGE CABS gives you MORE ......</a:t>
            </a:r>
            <a:endParaRPr lang="en-AU" sz="2000" dirty="0">
              <a:solidFill>
                <a:srgbClr val="FF0000"/>
              </a:solidFill>
            </a:endParaRPr>
          </a:p>
          <a:p>
            <a:r>
              <a:rPr lang="en-US" sz="1600" dirty="0"/>
              <a:t>  </a:t>
            </a:r>
            <a:endParaRPr lang="en-AU" sz="1600" dirty="0"/>
          </a:p>
          <a:p>
            <a:r>
              <a:rPr lang="en-US" sz="1600" b="1" dirty="0"/>
              <a:t>Don’t worry about </a:t>
            </a:r>
            <a:r>
              <a:rPr lang="en-US" sz="1600" b="1" u="sng" dirty="0">
                <a:solidFill>
                  <a:srgbClr val="FF0000"/>
                </a:solidFill>
              </a:rPr>
              <a:t>RADIO FEES</a:t>
            </a:r>
            <a:r>
              <a:rPr lang="en-US" sz="1600" b="1" dirty="0"/>
              <a:t> any longer ….. Please read on to see how St George Cabs can help you make the booking fee pay for them !!</a:t>
            </a:r>
            <a:endParaRPr lang="en-AU" sz="1600" dirty="0"/>
          </a:p>
          <a:p>
            <a:r>
              <a:rPr lang="en-US" sz="1600" b="1" dirty="0"/>
              <a:t>  </a:t>
            </a:r>
            <a:endParaRPr lang="en-AU" sz="1600" dirty="0"/>
          </a:p>
          <a:p>
            <a:r>
              <a:rPr lang="en-US" sz="1600" dirty="0"/>
              <a:t>1.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b="1" u="sng" dirty="0">
                <a:solidFill>
                  <a:srgbClr val="FF0000"/>
                </a:solidFill>
              </a:rPr>
              <a:t>MORE radio jobs</a:t>
            </a:r>
            <a:r>
              <a:rPr lang="en-US" sz="1600" dirty="0"/>
              <a:t> : By joining St George Cabs you share in 300 radio jobs per car per month ( Booking Fee $2.40 x 300 = $780.00) Refer RMS KPI’s. </a:t>
            </a:r>
            <a:endParaRPr lang="en-AU" sz="1600" dirty="0"/>
          </a:p>
          <a:p>
            <a:r>
              <a:rPr lang="en-US" sz="1600" dirty="0"/>
              <a:t> </a:t>
            </a:r>
            <a:endParaRPr lang="en-AU" sz="1600" dirty="0"/>
          </a:p>
          <a:p>
            <a:r>
              <a:rPr lang="en-US" sz="1600" dirty="0"/>
              <a:t>2.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b="1" u="sng" dirty="0">
                <a:solidFill>
                  <a:srgbClr val="FF0000"/>
                </a:solidFill>
              </a:rPr>
              <a:t>MORE rebates</a:t>
            </a:r>
            <a:r>
              <a:rPr lang="en-US" sz="1600" dirty="0"/>
              <a:t> : 1% rebate on all Account work &amp; </a:t>
            </a:r>
            <a:r>
              <a:rPr lang="en-US" sz="1600" dirty="0" err="1"/>
              <a:t>Eftpos</a:t>
            </a:r>
            <a:r>
              <a:rPr lang="en-US" sz="1600" dirty="0"/>
              <a:t> transactions.... St George Cabs have paid rebates of $98,000 to it’s operators in 2013.</a:t>
            </a:r>
            <a:endParaRPr lang="en-AU" sz="1600" dirty="0"/>
          </a:p>
          <a:p>
            <a:r>
              <a:rPr lang="en-US" sz="1600" dirty="0"/>
              <a:t> </a:t>
            </a:r>
            <a:endParaRPr lang="en-AU" sz="1600" dirty="0"/>
          </a:p>
          <a:p>
            <a:r>
              <a:rPr lang="en-US" sz="1600" dirty="0"/>
              <a:t>3.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b="1" u="sng" dirty="0">
                <a:solidFill>
                  <a:srgbClr val="FF0000"/>
                </a:solidFill>
              </a:rPr>
              <a:t>MORE intra state fares</a:t>
            </a:r>
            <a:r>
              <a:rPr lang="en-US" sz="1600" dirty="0"/>
              <a:t> : St George cabs have received bookings to </a:t>
            </a:r>
            <a:r>
              <a:rPr lang="en-US" sz="1600" dirty="0" err="1"/>
              <a:t>Albury</a:t>
            </a:r>
            <a:r>
              <a:rPr lang="en-US" sz="1600" dirty="0"/>
              <a:t>, ACT, </a:t>
            </a:r>
            <a:r>
              <a:rPr lang="en-US" sz="1600" dirty="0" err="1"/>
              <a:t>Nowra</a:t>
            </a:r>
            <a:r>
              <a:rPr lang="en-US" sz="1600" dirty="0"/>
              <a:t>, Kurri Kurri, Maitland &amp; Central Coast.</a:t>
            </a:r>
            <a:endParaRPr lang="en-AU" sz="1600" dirty="0"/>
          </a:p>
          <a:p>
            <a:r>
              <a:rPr lang="en-US" sz="1600" dirty="0"/>
              <a:t> </a:t>
            </a:r>
            <a:endParaRPr lang="en-AU" sz="1600" dirty="0"/>
          </a:p>
          <a:p>
            <a:r>
              <a:rPr lang="en-US" sz="1600" dirty="0"/>
              <a:t>4.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b="1" u="sng" dirty="0">
                <a:solidFill>
                  <a:srgbClr val="FF0000"/>
                </a:solidFill>
              </a:rPr>
              <a:t>MORE account work</a:t>
            </a:r>
            <a:r>
              <a:rPr lang="en-US" sz="1600" dirty="0"/>
              <a:t> : We have dedicated account bookings from all suburbs in the Metropolitan area… these include bookings from Mt Colah, Hornsby, </a:t>
            </a:r>
            <a:r>
              <a:rPr lang="en-US" sz="1600" dirty="0" err="1"/>
              <a:t>Kingswood</a:t>
            </a:r>
            <a:r>
              <a:rPr lang="en-US" sz="1600" dirty="0"/>
              <a:t>, Liverpool, North Shore, Eastern Suburbs, Western Suburbs (inner/outer) and City back to our area. Bookings travel both ways. </a:t>
            </a:r>
            <a:endParaRPr lang="en-AU" sz="1600" dirty="0"/>
          </a:p>
          <a:p>
            <a:r>
              <a:rPr lang="en-US" sz="1600" dirty="0"/>
              <a:t> </a:t>
            </a:r>
            <a:endParaRPr lang="en-AU" sz="1600" dirty="0"/>
          </a:p>
          <a:p>
            <a:r>
              <a:rPr lang="en-US" sz="1600" dirty="0"/>
              <a:t>5. </a:t>
            </a:r>
            <a:r>
              <a:rPr lang="en-US" sz="1600" b="1" u="sng" dirty="0">
                <a:solidFill>
                  <a:srgbClr val="FF0000"/>
                </a:solidFill>
              </a:rPr>
              <a:t>MORE money $$$ vs time</a:t>
            </a:r>
            <a:r>
              <a:rPr lang="en-US" sz="1600" dirty="0"/>
              <a:t>  : With our MT Data </a:t>
            </a:r>
            <a:r>
              <a:rPr lang="en-US" sz="1600" dirty="0" err="1"/>
              <a:t>despatch</a:t>
            </a:r>
            <a:r>
              <a:rPr lang="en-US" sz="1600" dirty="0"/>
              <a:t> system configured to </a:t>
            </a:r>
            <a:r>
              <a:rPr lang="en-US" sz="1600" u="sng" dirty="0"/>
              <a:t>closest car to job</a:t>
            </a:r>
            <a:r>
              <a:rPr lang="en-US" sz="1600" dirty="0"/>
              <a:t> your profits are </a:t>
            </a:r>
            <a:r>
              <a:rPr lang="en-US" sz="1600" dirty="0" err="1"/>
              <a:t>maximised</a:t>
            </a:r>
            <a:r>
              <a:rPr lang="en-US" sz="1600" dirty="0"/>
              <a:t> by working quickly &amp; efficiently.</a:t>
            </a:r>
            <a:endParaRPr lang="en-AU" sz="1600" dirty="0"/>
          </a:p>
          <a:p>
            <a:r>
              <a:rPr lang="en-US" sz="1600" dirty="0"/>
              <a:t> </a:t>
            </a:r>
            <a:endParaRPr lang="en-AU" sz="1600" dirty="0"/>
          </a:p>
          <a:p>
            <a:r>
              <a:rPr lang="en-US" sz="1600" dirty="0"/>
              <a:t>6.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b="1" u="sng" dirty="0">
                <a:solidFill>
                  <a:srgbClr val="FF0000"/>
                </a:solidFill>
              </a:rPr>
              <a:t>MORE innovation</a:t>
            </a:r>
            <a:r>
              <a:rPr lang="en-US" sz="1600" dirty="0"/>
              <a:t> : At St George Cabs we focus on customer service by embracing new technology, making booking our cabs faster &amp; easier. </a:t>
            </a:r>
            <a:endParaRPr lang="en-AU" sz="1600" dirty="0"/>
          </a:p>
          <a:p>
            <a:r>
              <a:rPr lang="en-US" sz="1600" dirty="0"/>
              <a:t> </a:t>
            </a:r>
            <a:endParaRPr lang="en-AU" sz="1600" dirty="0"/>
          </a:p>
          <a:p>
            <a:r>
              <a:rPr lang="en-US" sz="1600" dirty="0"/>
              <a:t> </a:t>
            </a:r>
            <a:endParaRPr lang="en-AU" sz="1600" dirty="0"/>
          </a:p>
          <a:p>
            <a:r>
              <a:rPr lang="en-US" sz="1600" b="1" dirty="0"/>
              <a:t>Don't wait any longer.... </a:t>
            </a:r>
            <a:endParaRPr lang="en-AU" sz="1600" dirty="0"/>
          </a:p>
          <a:p>
            <a:r>
              <a:rPr lang="en-US" sz="1600" b="1" dirty="0"/>
              <a:t> </a:t>
            </a:r>
            <a:endParaRPr lang="en-AU" sz="1600" dirty="0"/>
          </a:p>
          <a:p>
            <a:r>
              <a:rPr lang="en-US" sz="1600" b="1" dirty="0"/>
              <a:t>Join </a:t>
            </a:r>
            <a:r>
              <a:rPr lang="en-US" sz="1600" b="1" dirty="0">
                <a:solidFill>
                  <a:srgbClr val="FF0000"/>
                </a:solidFill>
              </a:rPr>
              <a:t>St George Cabs</a:t>
            </a:r>
            <a:r>
              <a:rPr lang="en-US" sz="1600" b="1" dirty="0"/>
              <a:t> today !!</a:t>
            </a:r>
            <a:endParaRPr lang="en-AU" sz="1600" dirty="0"/>
          </a:p>
          <a:p>
            <a:r>
              <a:rPr lang="en-US" sz="1600" b="1" dirty="0"/>
              <a:t> </a:t>
            </a:r>
            <a:endParaRPr lang="en-AU" sz="1600" dirty="0"/>
          </a:p>
          <a:p>
            <a:r>
              <a:rPr lang="en-US" sz="1600" b="1" dirty="0"/>
              <a:t>Call us on </a:t>
            </a:r>
            <a:r>
              <a:rPr lang="en-US" sz="1600" b="1" dirty="0">
                <a:solidFill>
                  <a:srgbClr val="FF0000"/>
                </a:solidFill>
              </a:rPr>
              <a:t>(02) 9554 4000</a:t>
            </a:r>
            <a:endParaRPr lang="en-AU" sz="1600" dirty="0">
              <a:solidFill>
                <a:srgbClr val="FF0000"/>
              </a:solidFill>
            </a:endParaRPr>
          </a:p>
          <a:p>
            <a:r>
              <a:rPr lang="en-US" sz="1600" dirty="0"/>
              <a:t> </a:t>
            </a:r>
            <a:endParaRPr lang="en-AU" sz="1600" dirty="0"/>
          </a:p>
          <a:p>
            <a:r>
              <a:rPr lang="en-US" sz="1200" i="1" dirty="0" smtClean="0"/>
              <a:t>Further </a:t>
            </a:r>
            <a:r>
              <a:rPr lang="en-US" sz="1200" i="1" dirty="0"/>
              <a:t>incentives available….conditions apply *</a:t>
            </a:r>
            <a:endParaRPr lang="en-AU" sz="1200" i="1" dirty="0"/>
          </a:p>
          <a:p>
            <a:r>
              <a:rPr lang="en-US" sz="1600" dirty="0"/>
              <a:t>   </a:t>
            </a:r>
            <a:endParaRPr lang="en-US" sz="1600" dirty="0" smtClean="0"/>
          </a:p>
          <a:p>
            <a:r>
              <a:rPr lang="en-AU" sz="1600" b="1" dirty="0" smtClean="0"/>
              <a:t>** Reward is paid for successful operator referral</a:t>
            </a:r>
            <a:r>
              <a:rPr lang="en-AU" sz="1600" b="1" dirty="0"/>
              <a:t> </a:t>
            </a:r>
            <a:r>
              <a:rPr lang="en-AU" sz="1600" b="1" dirty="0" smtClean="0"/>
              <a:t>**</a:t>
            </a:r>
            <a:endParaRPr lang="en-AU" sz="1600" b="1" dirty="0"/>
          </a:p>
        </p:txBody>
      </p:sp>
    </p:spTree>
    <p:extLst>
      <p:ext uri="{BB962C8B-B14F-4D97-AF65-F5344CB8AC3E}">
        <p14:creationId xmlns:p14="http://schemas.microsoft.com/office/powerpoint/2010/main" val="3358443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0</Words>
  <Application>Microsoft Office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</dc:creator>
  <cp:lastModifiedBy>STEPHANIE</cp:lastModifiedBy>
  <cp:revision>4</cp:revision>
  <dcterms:created xsi:type="dcterms:W3CDTF">2014-01-15T21:16:14Z</dcterms:created>
  <dcterms:modified xsi:type="dcterms:W3CDTF">2014-01-15T21:41:43Z</dcterms:modified>
</cp:coreProperties>
</file>